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2" r:id="rId5"/>
    <p:sldId id="264" r:id="rId6"/>
    <p:sldId id="265" r:id="rId7"/>
    <p:sldId id="261" r:id="rId8"/>
    <p:sldId id="258" r:id="rId9"/>
    <p:sldId id="267" r:id="rId10"/>
    <p:sldId id="259" r:id="rId11"/>
    <p:sldId id="269" r:id="rId12"/>
    <p:sldId id="270" r:id="rId13"/>
    <p:sldId id="268" r:id="rId14"/>
    <p:sldId id="271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29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0B6C2E-7E3B-DFB6-DF21-75816D7C1B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2D19BAC-0BFD-360E-9C21-EDC172995B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183818-7F04-B0C6-03CD-B482F1B24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8F842-1056-4EE1-BC31-6B4B6A069273}" type="datetimeFigureOut">
              <a:rPr lang="de-DE" smtClean="0"/>
              <a:t>27.07.2023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1A528A-D97B-5E63-5F86-53D7426EF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2CA1116-3294-4EED-F51D-92472AB6C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36D9-5369-4A8A-BB12-DCB3221CCB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360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B2DFA5-472B-C86F-B5FC-F72FB454B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6B36818-A622-9187-B6C6-A638C107EE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0E8F35-EEB3-49AA-3256-07950166D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8F842-1056-4EE1-BC31-6B4B6A069273}" type="datetimeFigureOut">
              <a:rPr lang="de-DE" smtClean="0"/>
              <a:t>27.07.2023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54A0E59-FAF5-391A-A0F9-3012B4841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571A5D-98F5-DDE5-B24A-D6BA17827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36D9-5369-4A8A-BB12-DCB3221CCB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4089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9FACBA0-364B-2851-8B26-9D8A09C50A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F2E1F15-4E2D-E670-9250-712E884C3D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93EDB0-47AE-EEB6-EEE9-3E4DC8536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8F842-1056-4EE1-BC31-6B4B6A069273}" type="datetimeFigureOut">
              <a:rPr lang="de-DE" smtClean="0"/>
              <a:t>27.07.2023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253906-D2A0-CFF1-1522-A7B1A8DB0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336418-02C3-4C9B-4CF0-DEE7E72FA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36D9-5369-4A8A-BB12-DCB3221CCB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7130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587A38-376F-B994-C31C-B573B2BA1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DCF5B3C-4F7B-02B3-5727-367699F95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94C9AE9-74F3-14CF-3A08-AD1C7350D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8F842-1056-4EE1-BC31-6B4B6A069273}" type="datetimeFigureOut">
              <a:rPr lang="de-DE" smtClean="0"/>
              <a:t>27.07.2023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2F8D47C-B6DD-D06F-B687-929AFE272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CA652B-E03D-C2AC-FCF1-68CF88B91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36D9-5369-4A8A-BB12-DCB3221CCB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0819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2B97CF-9335-4FA4-76C1-D4F21AACF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787EB80-6E65-A3C7-1764-62E8B5A11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C523146-780A-08B0-7B63-A36933CBA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8F842-1056-4EE1-BC31-6B4B6A069273}" type="datetimeFigureOut">
              <a:rPr lang="de-DE" smtClean="0"/>
              <a:t>27.07.2023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55ECC3-CDBB-BE84-0000-4F5D478D1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D3DB0D-5294-ADF3-4ED6-5FA8A9E18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36D9-5369-4A8A-BB12-DCB3221CCB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0174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889604-B2FE-405B-5F68-80B7DC3A3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C7A6E78-F05D-6117-8DBE-03AC13B957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045BBFB-E19E-E981-B212-C26EFAF0B4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3F3118A-9A93-12F8-16C9-ADA479B82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8F842-1056-4EE1-BC31-6B4B6A069273}" type="datetimeFigureOut">
              <a:rPr lang="de-DE" smtClean="0"/>
              <a:t>27.07.2023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31062F3-C4C8-8691-3056-C042D79F8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DB79A07-191B-D04C-0DC1-7D7689558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36D9-5369-4A8A-BB12-DCB3221CCB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8057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1150FE-7946-B174-E159-755321F14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C9CDAE6-0ABA-5E9A-ECDB-1D1D3FEAC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0ECB21D-FDF5-1A6D-382D-1A5B0D771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A01B8F1-29B6-9145-52E0-45823566BE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0240125-D6F9-A691-F940-4BABE63814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3E547D6-32C5-6F79-9818-70879F737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8F842-1056-4EE1-BC31-6B4B6A069273}" type="datetimeFigureOut">
              <a:rPr lang="de-DE" smtClean="0"/>
              <a:t>27.07.2023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661DC44-63C6-2BE7-8391-07CF814D3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2A02FAA-86DE-1DDB-A834-8CC800F41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36D9-5369-4A8A-BB12-DCB3221CCB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477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82E3B1-F4A9-F270-17D6-43E13AF94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DFB64DC-E2DA-47AA-8E00-6F3F7DB38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8F842-1056-4EE1-BC31-6B4B6A069273}" type="datetimeFigureOut">
              <a:rPr lang="de-DE" smtClean="0"/>
              <a:t>27.07.2023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DD9CC85-ACAB-224F-CDCD-8FF7A1555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AAA8C28-6341-756D-5DB4-BB30BF8CF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36D9-5369-4A8A-BB12-DCB3221CCB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2863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CF79A08-7B6F-207E-3BD3-805033183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8F842-1056-4EE1-BC31-6B4B6A069273}" type="datetimeFigureOut">
              <a:rPr lang="de-DE" smtClean="0"/>
              <a:t>27.07.2023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DF9701B-7D2A-2AD2-8B9F-EF1F587F9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E57E040-2EB3-3871-A859-01EDC51BE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36D9-5369-4A8A-BB12-DCB3221CCB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8364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6B1F21-0616-48B4-2012-37A6E9173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5144B5-15F2-BB15-822B-87E59427D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ED3DB02-C713-D747-91FE-FA76BB05DC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B135E6D-4483-FF75-586A-C094A0DE4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8F842-1056-4EE1-BC31-6B4B6A069273}" type="datetimeFigureOut">
              <a:rPr lang="de-DE" smtClean="0"/>
              <a:t>27.07.2023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70375E6-3AF1-03CE-7067-92C1359D5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2ED8B09-E0A7-B53D-C375-86A648520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36D9-5369-4A8A-BB12-DCB3221CCB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6121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06D9ED-26CD-F281-8AA3-58298D015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1BF8326-D400-66CE-5297-E19EAAEC0F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B268F07-556A-DF46-861C-B59356785E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5635B11-C1F0-75BC-AED1-D902E854D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8F842-1056-4EE1-BC31-6B4B6A069273}" type="datetimeFigureOut">
              <a:rPr lang="de-DE" smtClean="0"/>
              <a:t>27.07.2023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9CC1E11-F230-BB11-3827-BEAFDCDDC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D2940D8-D632-01E0-6A68-571C64EBD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36D9-5369-4A8A-BB12-DCB3221CCB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6817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44A8BC0-2668-3B0E-6191-84AAE133D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4F63DA1-EA8C-7272-FB1A-70F695AC6A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144C1CB-4B94-CDAA-4AD8-C93ADAE854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8F842-1056-4EE1-BC31-6B4B6A069273}" type="datetimeFigureOut">
              <a:rPr lang="de-DE" smtClean="0"/>
              <a:t>27.07.2023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A48D3B-8E22-DD25-640B-B1A992C91C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433E4D-54E7-C809-EA31-30DF268A98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736D9-5369-4A8A-BB12-DCB3221CCB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8346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E1005313-B2E3-50EF-E744-0EBB4C7B70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70690"/>
            <a:ext cx="12192000" cy="498731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F53FC63-E183-C7C8-30A0-0B3DB599E5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8720" y="221806"/>
            <a:ext cx="9144000" cy="1254124"/>
          </a:xfrm>
        </p:spPr>
        <p:txBody>
          <a:bodyPr/>
          <a:lstStyle/>
          <a:p>
            <a:r>
              <a:rPr lang="de-DE" b="1" i="1" dirty="0"/>
              <a:t>Wir </a:t>
            </a:r>
            <a:r>
              <a:rPr lang="de-DE" b="1" i="1" dirty="0" err="1"/>
              <a:t>changen</a:t>
            </a:r>
            <a:r>
              <a:rPr lang="de-DE" b="1" i="1" dirty="0"/>
              <a:t> die Kirche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B1E169B-73AF-E36D-4B23-8B674FE9A2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1532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93B2F4-D05D-26DF-ACCD-7A2F0C925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888" y="83535"/>
            <a:ext cx="2983992" cy="1325563"/>
          </a:xfrm>
        </p:spPr>
        <p:txBody>
          <a:bodyPr>
            <a:normAutofit/>
          </a:bodyPr>
          <a:lstStyle/>
          <a:p>
            <a:r>
              <a:rPr lang="de-DE" b="1" dirty="0"/>
              <a:t>3. WIR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290297DA-D8B1-41C6-EC33-AA26D36E83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00273"/>
            <a:ext cx="7719395" cy="31577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5529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93B2F4-D05D-26DF-ACCD-7A2F0C925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888" y="83535"/>
            <a:ext cx="2983992" cy="1325563"/>
          </a:xfrm>
        </p:spPr>
        <p:txBody>
          <a:bodyPr>
            <a:normAutofit/>
          </a:bodyPr>
          <a:lstStyle/>
          <a:p>
            <a:r>
              <a:rPr lang="de-DE" b="1" dirty="0"/>
              <a:t>3. WIR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290297DA-D8B1-41C6-EC33-AA26D36E83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00273"/>
            <a:ext cx="7719395" cy="315772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7F13B4D9-3A44-FB26-E083-AD503D7CF4D7}"/>
              </a:ext>
            </a:extLst>
          </p:cNvPr>
          <p:cNvSpPr txBox="1"/>
          <p:nvPr/>
        </p:nvSpPr>
        <p:spPr>
          <a:xfrm>
            <a:off x="246888" y="1341845"/>
            <a:ext cx="11573256" cy="23363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750" dirty="0"/>
              <a:t>Gegen Abend kamen die Jünger zu ihm und sagten: »Es ist spät geworden, und die Gegend hier ist einsam. Schick die Leute weg, damit sie in die Dörfer gehen und dort etwas zu essen kaufen können!« Aber Jesus antwortete: »Das ist nicht nötig. Gebt ihr ihnen zu essen!« »Wir haben doch nur fünf Brote und zwei Fische hier«, wandten seine Jünger ein. »Dann bringt sie mir her!«, sagte Jesus.</a:t>
            </a:r>
          </a:p>
        </p:txBody>
      </p:sp>
    </p:spTree>
    <p:extLst>
      <p:ext uri="{BB962C8B-B14F-4D97-AF65-F5344CB8AC3E}">
        <p14:creationId xmlns:p14="http://schemas.microsoft.com/office/powerpoint/2010/main" val="207863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88E97853-FA26-4A30-628D-7D168A8806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sp>
        <p:nvSpPr>
          <p:cNvPr id="9" name="Titel 8">
            <a:extLst>
              <a:ext uri="{FF2B5EF4-FFF2-40B4-BE49-F238E27FC236}">
                <a16:creationId xmlns:a16="http://schemas.microsoft.com/office/drawing/2014/main" id="{07715A6D-140D-07FE-84A2-BE24F2514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5089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93B2F4-D05D-26DF-ACCD-7A2F0C925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888" y="83535"/>
            <a:ext cx="2983992" cy="1325563"/>
          </a:xfrm>
        </p:spPr>
        <p:txBody>
          <a:bodyPr>
            <a:normAutofit/>
          </a:bodyPr>
          <a:lstStyle/>
          <a:p>
            <a:r>
              <a:rPr lang="de-DE" b="1" dirty="0"/>
              <a:t>3. WIR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290297DA-D8B1-41C6-EC33-AA26D36E83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00273"/>
            <a:ext cx="7719395" cy="315772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7F13B4D9-3A44-FB26-E083-AD503D7CF4D7}"/>
              </a:ext>
            </a:extLst>
          </p:cNvPr>
          <p:cNvSpPr txBox="1"/>
          <p:nvPr/>
        </p:nvSpPr>
        <p:spPr>
          <a:xfrm>
            <a:off x="246888" y="1341845"/>
            <a:ext cx="11573256" cy="23363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750" dirty="0"/>
              <a:t>Gegen Abend kamen die Jünger zu ihm und sagten: »Es ist spät geworden, und die Gegend hier ist einsam. Schick die Leute weg, damit sie in die Dörfer gehen und dort etwas zu essen kaufen können!« Aber Jesus antwortete: »Das ist nicht nötig. Gebt ihr ihnen zu essen!« »Wir haben doch nur fünf Brote und zwei Fische hier«, wandten seine Jünger ein. »Dann bringt sie mir her!«, sagte Jesus.</a:t>
            </a:r>
          </a:p>
        </p:txBody>
      </p:sp>
    </p:spTree>
    <p:extLst>
      <p:ext uri="{BB962C8B-B14F-4D97-AF65-F5344CB8AC3E}">
        <p14:creationId xmlns:p14="http://schemas.microsoft.com/office/powerpoint/2010/main" val="2606088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93B2F4-D05D-26DF-ACCD-7A2F0C925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888" y="83535"/>
            <a:ext cx="2983992" cy="1325563"/>
          </a:xfrm>
        </p:spPr>
        <p:txBody>
          <a:bodyPr>
            <a:normAutofit/>
          </a:bodyPr>
          <a:lstStyle/>
          <a:p>
            <a:r>
              <a:rPr lang="de-DE" b="1" dirty="0"/>
              <a:t>3. WIR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290297DA-D8B1-41C6-EC33-AA26D36E83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00273"/>
            <a:ext cx="7719395" cy="315772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7F13B4D9-3A44-FB26-E083-AD503D7CF4D7}"/>
              </a:ext>
            </a:extLst>
          </p:cNvPr>
          <p:cNvSpPr txBox="1"/>
          <p:nvPr/>
        </p:nvSpPr>
        <p:spPr>
          <a:xfrm>
            <a:off x="246888" y="1341845"/>
            <a:ext cx="11573256" cy="23363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750" dirty="0"/>
              <a:t>Gegen Abend kamen die Jünger zu ihm und sagten: »Es ist spät geworden, und die Gegend hier ist einsam. Schick die Leute weg, damit sie in die Dörfer gehen und dort etwas zu essen kaufen können!« Aber Jesus antwortete: »Das ist nicht nötig. Gebt ihr ihnen zu essen!« »Wir haben doch nur fünf Brote und zwei Fische hier«, wandten seine Jünger ein. »Dann bringt sie mir her!«, sagte Jesus.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CEF2E3F-DEAA-01E3-1D8F-3719696A9CDA}"/>
              </a:ext>
            </a:extLst>
          </p:cNvPr>
          <p:cNvSpPr txBox="1"/>
          <p:nvPr/>
        </p:nvSpPr>
        <p:spPr>
          <a:xfrm>
            <a:off x="7973568" y="4467451"/>
            <a:ext cx="4066032" cy="19159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/>
              <a:t>Jesus aber sagte zu ihnen: »Mein Vater ist ständig am Werk und deshalb bin ich es auch.« (Joh. 5,17)</a:t>
            </a:r>
          </a:p>
        </p:txBody>
      </p:sp>
    </p:spTree>
    <p:extLst>
      <p:ext uri="{BB962C8B-B14F-4D97-AF65-F5344CB8AC3E}">
        <p14:creationId xmlns:p14="http://schemas.microsoft.com/office/powerpoint/2010/main" val="1218217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93B2F4-D05D-26DF-ACCD-7A2F0C925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888" y="83535"/>
            <a:ext cx="2819400" cy="1325563"/>
          </a:xfrm>
        </p:spPr>
        <p:txBody>
          <a:bodyPr/>
          <a:lstStyle/>
          <a:p>
            <a:r>
              <a:rPr lang="de-DE" b="1" dirty="0"/>
              <a:t>1. Change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290297DA-D8B1-41C6-EC33-AA26D36E83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00273"/>
            <a:ext cx="7719395" cy="31577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8772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93B2F4-D05D-26DF-ACCD-7A2F0C925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888" y="83535"/>
            <a:ext cx="2819400" cy="1325563"/>
          </a:xfrm>
        </p:spPr>
        <p:txBody>
          <a:bodyPr/>
          <a:lstStyle/>
          <a:p>
            <a:r>
              <a:rPr lang="de-DE" b="1" dirty="0"/>
              <a:t>1. Change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290297DA-D8B1-41C6-EC33-AA26D36E83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00273"/>
            <a:ext cx="7719395" cy="315772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06151F8F-F222-927E-AB2B-A8540710A4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468" y="3700272"/>
            <a:ext cx="6629532" cy="31577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3526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93B2F4-D05D-26DF-ACCD-7A2F0C925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888" y="83535"/>
            <a:ext cx="2819400" cy="1325563"/>
          </a:xfrm>
        </p:spPr>
        <p:txBody>
          <a:bodyPr/>
          <a:lstStyle/>
          <a:p>
            <a:r>
              <a:rPr lang="de-DE" b="1" dirty="0"/>
              <a:t>1. Change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290297DA-D8B1-41C6-EC33-AA26D36E83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00273"/>
            <a:ext cx="7719395" cy="315772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7F13B4D9-3A44-FB26-E083-AD503D7CF4D7}"/>
              </a:ext>
            </a:extLst>
          </p:cNvPr>
          <p:cNvSpPr txBox="1"/>
          <p:nvPr/>
        </p:nvSpPr>
        <p:spPr>
          <a:xfrm>
            <a:off x="246888" y="1341845"/>
            <a:ext cx="508711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800" dirty="0"/>
              <a:t>Bleibt nicht bei der Vergangenheit </a:t>
            </a:r>
          </a:p>
          <a:p>
            <a:r>
              <a:rPr lang="de-DE" sz="2800" dirty="0"/>
              <a:t>stehen! Schaut nach vorne, denn </a:t>
            </a:r>
          </a:p>
          <a:p>
            <a:r>
              <a:rPr lang="de-DE" sz="2800" dirty="0"/>
              <a:t>ich will etwas Neues tun! </a:t>
            </a:r>
            <a:br>
              <a:rPr lang="de-DE" sz="2800" dirty="0"/>
            </a:br>
            <a:r>
              <a:rPr lang="de-DE" sz="2800" dirty="0"/>
              <a:t>Es hat schon begonnen, habt ihr </a:t>
            </a:r>
            <a:br>
              <a:rPr lang="de-DE" sz="2800" dirty="0"/>
            </a:br>
            <a:r>
              <a:rPr lang="de-DE" sz="2800" dirty="0"/>
              <a:t>es noch nicht gemerkt? </a:t>
            </a:r>
          </a:p>
        </p:txBody>
      </p:sp>
    </p:spTree>
    <p:extLst>
      <p:ext uri="{BB962C8B-B14F-4D97-AF65-F5344CB8AC3E}">
        <p14:creationId xmlns:p14="http://schemas.microsoft.com/office/powerpoint/2010/main" val="3522581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93B2F4-D05D-26DF-ACCD-7A2F0C925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888" y="83535"/>
            <a:ext cx="2819400" cy="1325563"/>
          </a:xfrm>
        </p:spPr>
        <p:txBody>
          <a:bodyPr/>
          <a:lstStyle/>
          <a:p>
            <a:r>
              <a:rPr lang="de-DE" b="1" dirty="0"/>
              <a:t>1. Change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290297DA-D8B1-41C6-EC33-AA26D36E83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00273"/>
            <a:ext cx="7719395" cy="315772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7F13B4D9-3A44-FB26-E083-AD503D7CF4D7}"/>
              </a:ext>
            </a:extLst>
          </p:cNvPr>
          <p:cNvSpPr txBox="1"/>
          <p:nvPr/>
        </p:nvSpPr>
        <p:spPr>
          <a:xfrm>
            <a:off x="246888" y="1341845"/>
            <a:ext cx="508711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800" dirty="0"/>
              <a:t>Bleibt nicht bei der Vergangenheit </a:t>
            </a:r>
          </a:p>
          <a:p>
            <a:r>
              <a:rPr lang="de-DE" sz="2800" dirty="0"/>
              <a:t>stehen! Schaut nach vorne, denn </a:t>
            </a:r>
          </a:p>
          <a:p>
            <a:r>
              <a:rPr lang="de-DE" sz="2800" dirty="0"/>
              <a:t>ich will etwas Neues tun! </a:t>
            </a:r>
            <a:br>
              <a:rPr lang="de-DE" sz="2800" dirty="0"/>
            </a:br>
            <a:r>
              <a:rPr lang="de-DE" sz="2800" dirty="0"/>
              <a:t>Es hat schon begonnen, habt ihr </a:t>
            </a:r>
            <a:br>
              <a:rPr lang="de-DE" sz="2800" dirty="0"/>
            </a:br>
            <a:r>
              <a:rPr lang="de-DE" sz="2800" dirty="0"/>
              <a:t>es noch nicht gemerkt? 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CA8D633-4657-7DAB-3E78-90671AA5834C}"/>
              </a:ext>
            </a:extLst>
          </p:cNvPr>
          <p:cNvSpPr txBox="1"/>
          <p:nvPr/>
        </p:nvSpPr>
        <p:spPr>
          <a:xfrm>
            <a:off x="5562468" y="229192"/>
            <a:ext cx="6434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/>
              <a:t>a. Grenzen überschreiten / Größer denken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51A8BE6-1C3E-C5A4-4545-0D05A4DBC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1624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93B2F4-D05D-26DF-ACCD-7A2F0C925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888" y="83535"/>
            <a:ext cx="2819400" cy="1325563"/>
          </a:xfrm>
        </p:spPr>
        <p:txBody>
          <a:bodyPr/>
          <a:lstStyle/>
          <a:p>
            <a:r>
              <a:rPr lang="de-DE" b="1" dirty="0"/>
              <a:t>1. Change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290297DA-D8B1-41C6-EC33-AA26D36E83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00273"/>
            <a:ext cx="7719395" cy="315772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7F13B4D9-3A44-FB26-E083-AD503D7CF4D7}"/>
              </a:ext>
            </a:extLst>
          </p:cNvPr>
          <p:cNvSpPr txBox="1"/>
          <p:nvPr/>
        </p:nvSpPr>
        <p:spPr>
          <a:xfrm>
            <a:off x="246888" y="1341845"/>
            <a:ext cx="508711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800" dirty="0"/>
              <a:t>Bleibt nicht bei der Vergangenheit </a:t>
            </a:r>
          </a:p>
          <a:p>
            <a:r>
              <a:rPr lang="de-DE" sz="2800" dirty="0"/>
              <a:t>stehen! Schaut nach vorne, denn </a:t>
            </a:r>
          </a:p>
          <a:p>
            <a:r>
              <a:rPr lang="de-DE" sz="2800" dirty="0"/>
              <a:t>ich will etwas Neues tun! </a:t>
            </a:r>
            <a:br>
              <a:rPr lang="de-DE" sz="2800" dirty="0"/>
            </a:br>
            <a:r>
              <a:rPr lang="de-DE" sz="2800" dirty="0"/>
              <a:t>Es hat schon begonnen, habt ihr </a:t>
            </a:r>
            <a:br>
              <a:rPr lang="de-DE" sz="2800" dirty="0"/>
            </a:br>
            <a:r>
              <a:rPr lang="de-DE" sz="2800" dirty="0"/>
              <a:t>es noch nicht gemerkt? 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CA8D633-4657-7DAB-3E78-90671AA5834C}"/>
              </a:ext>
            </a:extLst>
          </p:cNvPr>
          <p:cNvSpPr txBox="1"/>
          <p:nvPr/>
        </p:nvSpPr>
        <p:spPr>
          <a:xfrm>
            <a:off x="5562468" y="229192"/>
            <a:ext cx="6434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/>
              <a:t>a. Grenzen überschreiten / Größer denken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0099ABE-35D6-C250-F4E6-C9197571CE03}"/>
              </a:ext>
            </a:extLst>
          </p:cNvPr>
          <p:cNvSpPr txBox="1"/>
          <p:nvPr/>
        </p:nvSpPr>
        <p:spPr>
          <a:xfrm>
            <a:off x="5562468" y="930232"/>
            <a:ext cx="6434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/>
              <a:t>b. Komfortzone verlassen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BAA2711-236D-58C1-A304-72C3B6AEA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8986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93B2F4-D05D-26DF-ACCD-7A2F0C925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888" y="83535"/>
            <a:ext cx="2819400" cy="1325563"/>
          </a:xfrm>
        </p:spPr>
        <p:txBody>
          <a:bodyPr/>
          <a:lstStyle/>
          <a:p>
            <a:r>
              <a:rPr lang="de-DE" b="1" dirty="0"/>
              <a:t>1. Change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290297DA-D8B1-41C6-EC33-AA26D36E83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00273"/>
            <a:ext cx="7719395" cy="315772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7F13B4D9-3A44-FB26-E083-AD503D7CF4D7}"/>
              </a:ext>
            </a:extLst>
          </p:cNvPr>
          <p:cNvSpPr txBox="1"/>
          <p:nvPr/>
        </p:nvSpPr>
        <p:spPr>
          <a:xfrm>
            <a:off x="246888" y="1341845"/>
            <a:ext cx="508711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800" dirty="0"/>
              <a:t>Bleibt nicht bei der Vergangenheit </a:t>
            </a:r>
          </a:p>
          <a:p>
            <a:r>
              <a:rPr lang="de-DE" sz="2800" dirty="0"/>
              <a:t>stehen! Schaut nach vorne, denn </a:t>
            </a:r>
          </a:p>
          <a:p>
            <a:r>
              <a:rPr lang="de-DE" sz="2800" dirty="0"/>
              <a:t>ich will etwas Neues tun! </a:t>
            </a:r>
            <a:br>
              <a:rPr lang="de-DE" sz="2800" dirty="0"/>
            </a:br>
            <a:r>
              <a:rPr lang="de-DE" sz="2800" dirty="0"/>
              <a:t>Es hat schon begonnen, habt ihr </a:t>
            </a:r>
            <a:br>
              <a:rPr lang="de-DE" sz="2800" dirty="0"/>
            </a:br>
            <a:r>
              <a:rPr lang="de-DE" sz="2800" dirty="0"/>
              <a:t>es noch nicht gemerkt? 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CA8D633-4657-7DAB-3E78-90671AA5834C}"/>
              </a:ext>
            </a:extLst>
          </p:cNvPr>
          <p:cNvSpPr txBox="1"/>
          <p:nvPr/>
        </p:nvSpPr>
        <p:spPr>
          <a:xfrm>
            <a:off x="5562468" y="229192"/>
            <a:ext cx="6434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/>
              <a:t>a. Grenzen überschreiten / Größer denken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0099ABE-35D6-C250-F4E6-C9197571CE03}"/>
              </a:ext>
            </a:extLst>
          </p:cNvPr>
          <p:cNvSpPr txBox="1"/>
          <p:nvPr/>
        </p:nvSpPr>
        <p:spPr>
          <a:xfrm>
            <a:off x="5562468" y="930232"/>
            <a:ext cx="6434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/>
              <a:t>b. Komfortzone verlassen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9B8B3BF-45BB-E3FB-664C-6930734347F7}"/>
              </a:ext>
            </a:extLst>
          </p:cNvPr>
          <p:cNvSpPr txBox="1"/>
          <p:nvPr/>
        </p:nvSpPr>
        <p:spPr>
          <a:xfrm>
            <a:off x="5562468" y="1695338"/>
            <a:ext cx="6434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/>
              <a:t>c. Dynamik / aktiv sein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6EEADB71-04EF-4CA4-E77B-2EC9E0BA5380}"/>
              </a:ext>
            </a:extLst>
          </p:cNvPr>
          <p:cNvSpPr txBox="1"/>
          <p:nvPr/>
        </p:nvSpPr>
        <p:spPr>
          <a:xfrm>
            <a:off x="5848980" y="1530421"/>
            <a:ext cx="6434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77725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93B2F4-D05D-26DF-ACCD-7A2F0C925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888" y="83535"/>
            <a:ext cx="2983992" cy="1325563"/>
          </a:xfrm>
        </p:spPr>
        <p:txBody>
          <a:bodyPr>
            <a:normAutofit/>
          </a:bodyPr>
          <a:lstStyle/>
          <a:p>
            <a:r>
              <a:rPr lang="de-DE" b="1" dirty="0"/>
              <a:t>2. Die Kirche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290297DA-D8B1-41C6-EC33-AA26D36E83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00273"/>
            <a:ext cx="7719395" cy="31577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9687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93B2F4-D05D-26DF-ACCD-7A2F0C925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888" y="83535"/>
            <a:ext cx="2983992" cy="1325563"/>
          </a:xfrm>
        </p:spPr>
        <p:txBody>
          <a:bodyPr>
            <a:normAutofit/>
          </a:bodyPr>
          <a:lstStyle/>
          <a:p>
            <a:r>
              <a:rPr lang="de-DE" b="1" dirty="0"/>
              <a:t>2. Die Kirche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290297DA-D8B1-41C6-EC33-AA26D36E83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00273"/>
            <a:ext cx="7719395" cy="315772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7F13B4D9-3A44-FB26-E083-AD503D7CF4D7}"/>
              </a:ext>
            </a:extLst>
          </p:cNvPr>
          <p:cNvSpPr txBox="1"/>
          <p:nvPr/>
        </p:nvSpPr>
        <p:spPr>
          <a:xfrm>
            <a:off x="246888" y="1341845"/>
            <a:ext cx="11573256" cy="19159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/>
              <a:t>Sie alle widmeten sich eifrig dem, was für sie als Gemeinde wichtig war: Sie ließen sich von den Aposteln unterweisen, sie hielten in gegenseitiger Liebe zusammen, sie feierten das Mahl des Herrn, und sie beteten gemeinsam. </a:t>
            </a:r>
            <a:br>
              <a:rPr lang="de-DE" sz="2800" dirty="0"/>
            </a:br>
            <a:r>
              <a:rPr lang="de-DE" sz="2800" dirty="0"/>
              <a:t>(Apg. 2,42)</a:t>
            </a:r>
          </a:p>
        </p:txBody>
      </p:sp>
    </p:spTree>
    <p:extLst>
      <p:ext uri="{BB962C8B-B14F-4D97-AF65-F5344CB8AC3E}">
        <p14:creationId xmlns:p14="http://schemas.microsoft.com/office/powerpoint/2010/main" val="1581248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533</Words>
  <Application>Microsoft Office PowerPoint</Application>
  <PresentationFormat>Breitbild</PresentationFormat>
  <Paragraphs>36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</vt:lpstr>
      <vt:lpstr>Wir changen die Kirche</vt:lpstr>
      <vt:lpstr>1. Change</vt:lpstr>
      <vt:lpstr>1. Change</vt:lpstr>
      <vt:lpstr>1. Change</vt:lpstr>
      <vt:lpstr>1. Change</vt:lpstr>
      <vt:lpstr>1. Change</vt:lpstr>
      <vt:lpstr>1. Change</vt:lpstr>
      <vt:lpstr>2. Die Kirche</vt:lpstr>
      <vt:lpstr>2. Die Kirche</vt:lpstr>
      <vt:lpstr>3. WIR</vt:lpstr>
      <vt:lpstr>3. WIR</vt:lpstr>
      <vt:lpstr>PowerPoint-Präsentation</vt:lpstr>
      <vt:lpstr>3. WIR</vt:lpstr>
      <vt:lpstr>3. WIR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 changen die Kirche</dc:title>
  <dc:creator>Thomas Reich</dc:creator>
  <cp:lastModifiedBy>Thomas Reich</cp:lastModifiedBy>
  <cp:revision>9</cp:revision>
  <dcterms:created xsi:type="dcterms:W3CDTF">2022-11-04T16:15:21Z</dcterms:created>
  <dcterms:modified xsi:type="dcterms:W3CDTF">2023-07-27T17:16:42Z</dcterms:modified>
</cp:coreProperties>
</file>